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notesMaster" Target="notesMasters/notesMaster1.xml" /><Relationship Id="rId49" Type="http://schemas.openxmlformats.org/officeDocument/2006/relationships/theme" Target="theme/theme1.xml" /><Relationship Id="rId48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7" Type="http://schemas.openxmlformats.org/officeDocument/2006/relationships/presProps" Target="presProps.xml" /><Relationship Id="rId50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Explain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session5:</a:t>
            </a:r>
            <a:r>
              <a:rPr/>
              <a:t> </a:t>
            </a:r>
            <a:r>
              <a:rPr/>
              <a:t>visualise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geoms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crp, 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sex))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pic>
        <p:nvPicPr>
          <p:cNvPr descr="../Images/GraphTyp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66900"/>
            <a:ext cx="105156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Drawing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bar</a:t>
            </a:r>
            <a:r>
              <a:rPr/>
              <a:t> </a:t>
            </a:r>
            <a:r>
              <a:rPr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1800">
                <a:latin typeface="Courier"/>
              </a:rPr>
              <a:t>geom_bar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vital_status))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Visualising Data in R with </a:t>
            </a:r>
            <a:r>
              <a:rPr sz="1800">
                <a:latin typeface="Courier"/>
              </a:rPr>
              <a:t>ggplot2</a:t>
            </a:r>
          </a:p>
          <a:p>
            <a:pPr lvl="1"/>
            <a:r>
              <a:rPr/>
              <a:t>General data visualisation tips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Proportion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..prop.., </a:t>
            </a:r>
            <a:r>
              <a:rPr sz="1800">
                <a:solidFill>
                  <a:srgbClr val="902000"/>
                </a:solidFill>
                <a:latin typeface="Courier"/>
              </a:rPr>
              <a:t>group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sex))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Standardising</a:t>
            </a:r>
            <a:r>
              <a:rPr/>
              <a:t> </a:t>
            </a:r>
            <a:r>
              <a:rPr/>
              <a:t>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Changing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geom_bar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vital_status,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sex), </a:t>
            </a:r>
            <a:r>
              <a:rPr sz="1800">
                <a:solidFill>
                  <a:srgbClr val="902000"/>
                </a:solidFill>
                <a:latin typeface="Courier"/>
              </a:rPr>
              <a:t>position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"fill"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visualise-data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Create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now!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datavis</a:t>
            </a:r>
            <a:r>
              <a:rPr/>
              <a:t> </a:t>
            </a:r>
            <a:r>
              <a:rPr/>
              <a:t>guidelines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consider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help you to explore &amp; understand your data</a:t>
            </a:r>
          </a:p>
          <a:p>
            <a:pPr lvl="1">
              <a:buAutoNum type="arabicPeriod"/>
            </a:pPr>
            <a:r>
              <a:rPr/>
              <a:t>communicate your data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22500" y="1816100"/>
            <a:ext cx="7747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816100"/>
            <a:ext cx="7848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13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34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5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35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816100"/>
            <a:ext cx="769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816100"/>
            <a:ext cx="8001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Visualising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 sz="1800">
                <a:latin typeface="Courier"/>
              </a:rPr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There are many ways to plot graphs in R</a:t>
            </a:r>
          </a:p>
          <a:p>
            <a:pPr lvl="1"/>
            <a:r>
              <a:rPr/>
              <a:t>Base R has visualisation commands</a:t>
            </a:r>
          </a:p>
          <a:p>
            <a:pPr lvl="1"/>
            <a:r>
              <a:rPr sz="1800">
                <a:latin typeface="Courier"/>
              </a:rPr>
              <a:t>ggplot2</a:t>
            </a:r>
            <a:r>
              <a:rPr/>
              <a:t> package allows you to ‘layer’ features of graphs</a:t>
            </a:r>
          </a:p>
          <a:p>
            <a:pPr lvl="1"/>
            <a:r>
              <a:rPr/>
              <a:t>works well with tidy data</a:t>
            </a:r>
          </a:p>
          <a:p>
            <a:pPr lvl="2"/>
            <a:r>
              <a:rPr/>
              <a:t>it is part of the tidyverse, load it now with</a:t>
            </a:r>
          </a:p>
          <a:p>
            <a:pPr lvl="2"/>
            <a:r>
              <a:rPr sz="1800">
                <a:latin typeface="Courier"/>
              </a:rPr>
              <a:t>library(ggplot2)</a:t>
            </a:r>
            <a:r>
              <a:rPr/>
              <a:t> or </a:t>
            </a:r>
            <a:r>
              <a:rPr sz="1800">
                <a:latin typeface="Courier"/>
              </a:rPr>
              <a:t>library(tidyverse)</a:t>
            </a:r>
          </a:p>
          <a:p>
            <a:pPr lvl="1"/>
            <a:r>
              <a:rPr/>
              <a:t>(called </a:t>
            </a:r>
            <a:r>
              <a:rPr sz="1800">
                <a:latin typeface="Courier"/>
              </a:rPr>
              <a:t>ggplot2</a:t>
            </a:r>
            <a:r>
              <a:rPr/>
              <a:t> because the first version had problems! confusingly the main command is still called just </a:t>
            </a:r>
            <a:r>
              <a:rPr sz="1800">
                <a:latin typeface="Courier"/>
              </a:rPr>
              <a:t>ggplot</a:t>
            </a:r>
            <a:r>
              <a:rPr/>
              <a:t> 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816100"/>
            <a:ext cx="793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7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816100"/>
            <a:ext cx="7823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816100"/>
            <a:ext cx="7861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Tuft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97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ggplot</a:t>
            </a:r>
            <a:r>
              <a:rPr/>
              <a:t> </a:t>
            </a:r>
            <a:r>
              <a:rPr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 takes a while to get used to the structure.</a:t>
            </a:r>
          </a:p>
          <a:p>
            <a:pPr lvl="0" marL="0" indent="0">
              <a:buNone/>
            </a:pPr>
            <a:r>
              <a:rPr/>
              <a:t>There are different forms of syntax.</a:t>
            </a:r>
          </a:p>
          <a:p>
            <a:pPr lvl="0" marL="0" indent="0">
              <a:buNone/>
            </a:pPr>
            <a:r>
              <a:rPr/>
              <a:t>Different syntax possible</a:t>
            </a:r>
          </a:p>
          <a:p>
            <a:pPr lvl="0" marL="0" indent="0">
              <a:buNone/>
            </a:pPr>
            <a:r>
              <a:rPr/>
              <a:t>But in general: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column_name1,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column_name2))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versatile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use the same structure for many types of graphs.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date_frame_name)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style_of_plot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column_name1,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column_name2))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other_arguments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‘</a:t>
            </a:r>
            <a:r>
              <a:rPr/>
              <a:t>geom</a:t>
            </a:r>
            <a:r>
              <a:rPr/>
              <a:t>’</a:t>
            </a:r>
            <a:r>
              <a:rPr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</a:t>
            </a:r>
            <a:r>
              <a:rPr sz="1800">
                <a:latin typeface="Courier"/>
              </a:rPr>
              <a:t>geom</a:t>
            </a:r>
            <a:r>
              <a:rPr/>
              <a:t> is a visual aspect of a graph.</a:t>
            </a:r>
          </a:p>
          <a:p>
            <a:pPr lvl="1"/>
            <a:r>
              <a:rPr/>
              <a:t>dots</a:t>
            </a:r>
          </a:p>
          <a:p>
            <a:pPr lvl="1"/>
            <a:r>
              <a:rPr/>
              <a:t>lines</a:t>
            </a:r>
          </a:p>
          <a:p>
            <a:pPr lvl="1"/>
            <a:r>
              <a:rPr/>
              <a:t>bars</a:t>
            </a:r>
          </a:p>
          <a:p>
            <a:pPr lvl="0" marL="0" indent="0">
              <a:buNone/>
            </a:pPr>
            <a:r>
              <a:rPr/>
              <a:t>Look at the </a:t>
            </a:r>
            <a:r>
              <a:rPr sz="1800">
                <a:latin typeface="Courier"/>
              </a:rPr>
              <a:t>ggplot2</a:t>
            </a:r>
            <a:r>
              <a:rPr/>
              <a:t> cheatsheet for more options.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Live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dot</a:t>
            </a:r>
            <a:r>
              <a:rPr/>
              <a:t> </a:t>
            </a:r>
            <a:r>
              <a:rPr/>
              <a:t>plot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 sz="1800">
                <a:latin typeface="Courier"/>
              </a:rPr>
              <a:t>geom_point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cchic)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wbc,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crp))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session5: visualise data in R</dc:title>
  <dc:creator/>
  <cp:keywords/>
  <dcterms:created xsi:type="dcterms:W3CDTF">2021-08-22T23:22:24Z</dcterms:created>
  <dcterms:modified xsi:type="dcterms:W3CDTF">2021-08-22T23:22:24Z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